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17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125" tIns="47575" rIns="95125" bIns="47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125" tIns="47575" rIns="95125" bIns="47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125" tIns="47575" rIns="95125" bIns="475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125" tIns="47575" rIns="95125" bIns="47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125" tIns="47575" rIns="95125" bIns="47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125" tIns="47575" rIns="95125" bIns="4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125" tIns="47575" rIns="95125" bIns="47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prstGeom prst="rect">
            <a:avLst/>
          </a:prstGeom>
        </p:spPr>
        <p:txBody>
          <a:bodyPr spcFirstLastPara="1" wrap="square" lIns="95125" tIns="47575" rIns="95125" bIns="47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prstGeom prst="rect">
            <a:avLst/>
          </a:prstGeom>
        </p:spPr>
        <p:txBody>
          <a:bodyPr spcFirstLastPara="1" wrap="square" lIns="95125" tIns="47575" rIns="95125" bIns="47575" anchor="t" anchorCtr="0">
            <a:noAutofit/>
          </a:bodyPr>
          <a:lstStyle/>
          <a:p>
            <a:pPr marL="188595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Functional 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Physics Solver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188595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Interaction of 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Multiple RBs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188595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Gameplay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Mechanics</a:t>
            </a: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f97337a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f97337a8f_0_12:notes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spcFirstLastPara="1" wrap="square" lIns="95125" tIns="47575" rIns="95125" bIns="47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9f97337a8f_0_12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5125" tIns="47575" rIns="95125" bIns="47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42afe94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42afe948f_0_0:notes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spcFirstLastPara="1" wrap="square" lIns="95125" tIns="47575" rIns="95125" bIns="47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642afe948f_0_0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5125" tIns="47575" rIns="95125" bIns="47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803f16075_0_33:notes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spcFirstLastPara="1" wrap="square" lIns="95125" tIns="47575" rIns="95125" bIns="47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2a803f160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803f16075_0_6:notes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spcFirstLastPara="1" wrap="square" lIns="95125" tIns="47575" rIns="95125" bIns="47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a803f160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03f16075_0_12:notes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spcFirstLastPara="1" wrap="square" lIns="95125" tIns="47575" rIns="95125" bIns="47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a803f1607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f97337a8f_0_107:notes"/>
          <p:cNvSpPr txBox="1">
            <a:spLocks noGrp="1"/>
          </p:cNvSpPr>
          <p:nvPr>
            <p:ph type="body" idx="1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spcFirstLastPara="1" wrap="square" lIns="95125" tIns="47575" rIns="95125" bIns="47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9f97337a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>
  <p:cSld name="Diapositivo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1739189"/>
            <a:ext cx="9144000" cy="2891333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/>
          <p:nvPr/>
        </p:nvSpPr>
        <p:spPr>
          <a:xfrm>
            <a:off x="320040" y="-1"/>
            <a:ext cx="8503920" cy="22439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66B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320040" y="1483415"/>
            <a:ext cx="8503920" cy="7525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320040" y="2383649"/>
            <a:ext cx="8503920" cy="56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lvl="0" algn="ctr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sz="26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1" name="Google Shape;21;p2" descr="D:\Work\Markus\CGL Logo\ETH_300p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40" y="4858776"/>
            <a:ext cx="1201441" cy="18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 rot="5400000">
            <a:off x="2713005" y="-1515140"/>
            <a:ext cx="3717989" cy="850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 rot="5400000">
            <a:off x="5754361" y="1487687"/>
            <a:ext cx="4557285" cy="1581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45720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 rot="5400000">
            <a:off x="1447537" y="-1127498"/>
            <a:ext cx="4557285" cy="68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200" rIns="182875" bIns="18287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>
  <p:cSld name="Título e Objet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20040" y="877825"/>
            <a:ext cx="8503920" cy="371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section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20041" y="3305176"/>
            <a:ext cx="8503919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20040" y="1"/>
            <a:ext cx="8503920" cy="33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>
  <p:cSld name="Conteúdo Dupl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20041" y="871834"/>
            <a:ext cx="417576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877824"/>
            <a:ext cx="417576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320041" y="1566062"/>
            <a:ext cx="4178808" cy="300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8200" y="1570903"/>
            <a:ext cx="4175760" cy="30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4648200" y="871834"/>
            <a:ext cx="4177106" cy="71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320041" y="871834"/>
            <a:ext cx="4178808" cy="71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>
  <p:cSld name="Só Títul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575050" y="1"/>
            <a:ext cx="5248910" cy="45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200" rIns="182875" bIns="18287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320041" y="1379306"/>
            <a:ext cx="3145473" cy="321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3"/>
          </p:nvPr>
        </p:nvSpPr>
        <p:spPr>
          <a:xfrm>
            <a:off x="320040" y="1"/>
            <a:ext cx="3145536" cy="14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200" rIns="182875" bIns="91425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ith caption" type="picTx">
  <p:cSld name="PICTURE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320040" y="3667875"/>
            <a:ext cx="8503920" cy="35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>
            <a:spLocks noGrp="1"/>
          </p:cNvSpPr>
          <p:nvPr>
            <p:ph type="pic" idx="2"/>
          </p:nvPr>
        </p:nvSpPr>
        <p:spPr>
          <a:xfrm>
            <a:off x="320040" y="223631"/>
            <a:ext cx="8503920" cy="3322051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20040" y="4025503"/>
            <a:ext cx="850392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5000">
              <a:schemeClr val="accent3"/>
            </a:gs>
            <a:gs pos="100000">
              <a:srgbClr val="AAB6B6">
                <a:alpha val="29803"/>
              </a:srgbClr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3395D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4761900"/>
            <a:ext cx="9144000" cy="38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20040" y="877825"/>
            <a:ext cx="8503920" cy="371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000" b="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4" name="Google Shape;14;p1" descr="D:\Work\Markus\CGL Logo\CGL_Logo-Text_300px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26834" y="4761096"/>
            <a:ext cx="1701119" cy="38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D:\Work\Markus\CGL Logo\CGL_ColorsBar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4734426"/>
            <a:ext cx="9144000" cy="266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48601" y="1483425"/>
            <a:ext cx="9046800" cy="75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Rigidbody Pinball Simulation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20040" y="2683605"/>
            <a:ext cx="8503920" cy="99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Group 3 - Rigid Buddies</a:t>
            </a:r>
            <a:endParaRPr/>
          </a:p>
          <a:p>
            <a:pPr marL="0" lvl="0" indent="0" algn="ctr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 i="1"/>
              <a:t>Timo Loher, Blanca Gutiez, Tiziano Rutsch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20040" y="877825"/>
            <a:ext cx="8503920" cy="371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342900" lvl="0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•"/>
            </a:pPr>
            <a:r>
              <a:rPr lang="en-US" sz="2100"/>
              <a:t>Pinball-type Interactive Game</a:t>
            </a:r>
            <a:endParaRPr sz="2100"/>
          </a:p>
          <a:p>
            <a:pPr marL="3429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2100"/>
              <a:t>Destroys bricks</a:t>
            </a:r>
            <a:endParaRPr sz="2100"/>
          </a:p>
          <a:p>
            <a:pPr marL="34290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100"/>
              <a:t>Inspiration:</a:t>
            </a:r>
            <a:endParaRPr sz="21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Scenario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t="18006" r="73448" b="7494"/>
          <a:stretch/>
        </p:blipFill>
        <p:spPr>
          <a:xfrm>
            <a:off x="2956500" y="2393700"/>
            <a:ext cx="1135675" cy="179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l="66884" r="17029" b="7995"/>
          <a:stretch/>
        </p:blipFill>
        <p:spPr>
          <a:xfrm>
            <a:off x="5051813" y="2376501"/>
            <a:ext cx="1135677" cy="18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710725" y="4203450"/>
            <a:ext cx="3341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https://github.com/matthias-research/pages/blob/master/tenMinutePhysics/04-pinball.html#L224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Milestone presentation: Minimal Target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51" y="1238275"/>
            <a:ext cx="2642250" cy="31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39125" y="1060225"/>
            <a:ext cx="7842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Borders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(static)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39125" y="1956775"/>
            <a:ext cx="7842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Obstacles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(static)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9125" y="2883975"/>
            <a:ext cx="7842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Balls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(movable)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39125" y="3737925"/>
            <a:ext cx="7842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Flippers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(user input)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" name="Google Shape;93;p15"/>
          <p:cNvCxnSpPr>
            <a:stCxn id="89" idx="3"/>
          </p:cNvCxnSpPr>
          <p:nvPr/>
        </p:nvCxnSpPr>
        <p:spPr>
          <a:xfrm>
            <a:off x="823325" y="1353325"/>
            <a:ext cx="466200" cy="3417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15"/>
          <p:cNvCxnSpPr>
            <a:stCxn id="90" idx="3"/>
          </p:cNvCxnSpPr>
          <p:nvPr/>
        </p:nvCxnSpPr>
        <p:spPr>
          <a:xfrm rot="10800000" flipH="1">
            <a:off x="823325" y="1990975"/>
            <a:ext cx="1039500" cy="2589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5"/>
          <p:cNvCxnSpPr>
            <a:stCxn id="91" idx="3"/>
          </p:cNvCxnSpPr>
          <p:nvPr/>
        </p:nvCxnSpPr>
        <p:spPr>
          <a:xfrm rot="10800000" flipH="1">
            <a:off x="823325" y="2971275"/>
            <a:ext cx="1326300" cy="2058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5"/>
          <p:cNvCxnSpPr>
            <a:stCxn id="92" idx="3"/>
          </p:cNvCxnSpPr>
          <p:nvPr/>
        </p:nvCxnSpPr>
        <p:spPr>
          <a:xfrm rot="10800000" flipH="1">
            <a:off x="823325" y="3877425"/>
            <a:ext cx="1104300" cy="1536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7" name="Google Shape;97;p15"/>
          <p:cNvGrpSpPr/>
          <p:nvPr/>
        </p:nvGrpSpPr>
        <p:grpSpPr>
          <a:xfrm>
            <a:off x="3975275" y="1011875"/>
            <a:ext cx="5092525" cy="2102100"/>
            <a:chOff x="4051475" y="1011875"/>
            <a:chExt cx="5092525" cy="2102100"/>
          </a:xfrm>
        </p:grpSpPr>
        <p:sp>
          <p:nvSpPr>
            <p:cNvPr id="98" name="Google Shape;98;p15"/>
            <p:cNvSpPr/>
            <p:nvPr/>
          </p:nvSpPr>
          <p:spPr>
            <a:xfrm>
              <a:off x="4051475" y="1061075"/>
              <a:ext cx="4975200" cy="2052900"/>
            </a:xfrm>
            <a:prstGeom prst="roundRect">
              <a:avLst>
                <a:gd name="adj" fmla="val 6756"/>
              </a:avLst>
            </a:prstGeom>
            <a:solidFill>
              <a:srgbClr val="F6EFE1"/>
            </a:solidFill>
            <a:ln w="28575" cap="flat" cmpd="sng">
              <a:solidFill>
                <a:srgbClr val="DBCD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" name="Google Shape;9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7714" y="2314289"/>
              <a:ext cx="993873" cy="7022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0" name="Google Shape;100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06573" y="2326862"/>
              <a:ext cx="915550" cy="677125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4887646" y="1961357"/>
              <a:ext cx="173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36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Sphere - sphere</a:t>
              </a:r>
              <a:endParaRPr b="1"/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6797350" y="1961348"/>
              <a:ext cx="173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36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Sphere - border</a:t>
              </a:r>
              <a:endParaRPr b="1"/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4325100" y="1011875"/>
              <a:ext cx="4818900" cy="11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3-Phase </a:t>
              </a:r>
              <a:r>
                <a:rPr lang="en-US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Collision Detection</a:t>
              </a:r>
              <a:endParaRPr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273050" algn="l" rtl="0"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Char char="•"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Broad Phase: -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2730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Char char="•"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Narrow Phase: Exhaustive (ball - any object)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2730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Char char="•"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Contact Modelling: sphere-sphere and sphere-bound</a:t>
              </a:r>
              <a:endParaRPr sz="1300"/>
            </a:p>
          </p:txBody>
        </p:sp>
      </p:grpSp>
      <p:sp>
        <p:nvSpPr>
          <p:cNvPr id="104" name="Google Shape;104;p15"/>
          <p:cNvSpPr/>
          <p:nvPr/>
        </p:nvSpPr>
        <p:spPr>
          <a:xfrm>
            <a:off x="3975275" y="3177063"/>
            <a:ext cx="4975200" cy="628800"/>
          </a:xfrm>
          <a:prstGeom prst="roundRect">
            <a:avLst>
              <a:gd name="adj" fmla="val 16667"/>
            </a:avLst>
          </a:prstGeom>
          <a:solidFill>
            <a:srgbClr val="F6EFE1"/>
          </a:solidFill>
          <a:ln w="28575" cap="flat" cmpd="sng">
            <a:solidFill>
              <a:srgbClr val="DBC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Collision response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Impulse based response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3975275" y="3868971"/>
            <a:ext cx="4975200" cy="628800"/>
          </a:xfrm>
          <a:prstGeom prst="roundRect">
            <a:avLst>
              <a:gd name="adj" fmla="val 16667"/>
            </a:avLst>
          </a:prstGeom>
          <a:solidFill>
            <a:srgbClr val="F6EFE1"/>
          </a:solidFill>
          <a:ln w="28575" cap="flat" cmpd="sng">
            <a:solidFill>
              <a:srgbClr val="DBC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Numerical integration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54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alibri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Symplectic Euler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100" cy="1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</p:spPr>
        <p:txBody>
          <a:bodyPr spcFirstLastPara="1" wrap="square" lIns="0" tIns="2743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Rigidbody + Collider</a:t>
            </a: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320090" y="9332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Rigidbody + Collider Shapes framework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Spheres </a:t>
            </a:r>
            <a:r>
              <a:rPr lang="en-US"/>
              <a:t>and </a:t>
            </a:r>
            <a:r>
              <a:rPr lang="en-US" b="1"/>
              <a:t>Box </a:t>
            </a:r>
            <a:r>
              <a:rPr lang="en-US"/>
              <a:t>Colliders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Fully parameterized objects</a:t>
            </a:r>
            <a:endParaRPr/>
          </a:p>
          <a:p>
            <a:pPr marL="3429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3429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700" y="1939550"/>
            <a:ext cx="2174950" cy="19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100" cy="1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17250" y="-190375"/>
            <a:ext cx="8509500" cy="493500"/>
          </a:xfrm>
          <a:prstGeom prst="rect">
            <a:avLst/>
          </a:prstGeom>
        </p:spPr>
        <p:txBody>
          <a:bodyPr spcFirstLastPara="1" wrap="square" lIns="0" tIns="2743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2" name="collisions">
            <a:hlinkClick r:id="" action="ppaction://media"/>
            <a:extLst>
              <a:ext uri="{FF2B5EF4-FFF2-40B4-BE49-F238E27FC236}">
                <a16:creationId xmlns:a16="http://schemas.microsoft.com/office/drawing/2014/main" id="{7E170226-18D6-FC9C-77DF-4CA852D0D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1150" y="910235"/>
            <a:ext cx="5981700" cy="3364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320046" y="877825"/>
            <a:ext cx="54558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simulation can drive the shattering process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The shatter point is the collision point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resulting shards could be simulated as well</a:t>
            </a:r>
            <a:endParaRPr dirty="0"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Procedural </a:t>
            </a:r>
            <a:r>
              <a:rPr lang="en-US" dirty="0" err="1"/>
              <a:t>Fracturin</a:t>
            </a:r>
            <a:r>
              <a:rPr lang="en-US" dirty="0"/>
              <a:t> Integration</a:t>
            </a:r>
            <a:endParaRPr dirty="0"/>
          </a:p>
        </p:txBody>
      </p:sp>
      <p:pic>
        <p:nvPicPr>
          <p:cNvPr id="2" name="Shatter Demo">
            <a:hlinkClick r:id="" action="ppaction://media"/>
            <a:extLst>
              <a:ext uri="{FF2B5EF4-FFF2-40B4-BE49-F238E27FC236}">
                <a16:creationId xmlns:a16="http://schemas.microsoft.com/office/drawing/2014/main" id="{ED8A7470-FD2A-485F-0519-5AA162D08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39481" y="2736775"/>
            <a:ext cx="2884475" cy="1622517"/>
          </a:xfrm>
          <a:prstGeom prst="rect">
            <a:avLst/>
          </a:prstGeom>
        </p:spPr>
      </p:pic>
      <p:pic>
        <p:nvPicPr>
          <p:cNvPr id="3" name="shatterdemo">
            <a:hlinkClick r:id="" action="ppaction://media"/>
            <a:extLst>
              <a:ext uri="{FF2B5EF4-FFF2-40B4-BE49-F238E27FC236}">
                <a16:creationId xmlns:a16="http://schemas.microsoft.com/office/drawing/2014/main" id="{0198F3E8-ACF2-B025-1C95-5FF0C84D12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39481" y="1002575"/>
            <a:ext cx="2884473" cy="1622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87746" y="1005600"/>
            <a:ext cx="54558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Simple gameplay</a:t>
            </a:r>
            <a:endParaRPr sz="2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2200"/>
              <a:t>Break boxes and gain more balls</a:t>
            </a:r>
            <a:endParaRPr sz="2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Basic post processing (bloom)</a:t>
            </a:r>
            <a:endParaRPr sz="2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Screen shakes, particles</a:t>
            </a:r>
            <a:endParaRPr sz="2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Shattering was used as a visual effect</a:t>
            </a:r>
            <a:endParaRPr sz="260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Enhanced Visuals and Gameplay</a:t>
            </a:r>
            <a:endParaRPr/>
          </a:p>
        </p:txBody>
      </p:sp>
      <p:pic>
        <p:nvPicPr>
          <p:cNvPr id="2" name="pinballdemo final">
            <a:hlinkClick r:id="" action="ppaction://media"/>
            <a:extLst>
              <a:ext uri="{FF2B5EF4-FFF2-40B4-BE49-F238E27FC236}">
                <a16:creationId xmlns:a16="http://schemas.microsoft.com/office/drawing/2014/main" id="{5C68F4A1-11A8-5B2F-2AD7-3B4C6A9E94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6631" y="1314965"/>
            <a:ext cx="4139623" cy="2328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6450025" y="1179500"/>
            <a:ext cx="2228400" cy="3543300"/>
          </a:xfrm>
          <a:prstGeom prst="roundRect">
            <a:avLst>
              <a:gd name="adj" fmla="val 9468"/>
            </a:avLst>
          </a:prstGeom>
          <a:solidFill>
            <a:srgbClr val="F6EFE1"/>
          </a:solidFill>
          <a:ln w="28575" cap="flat" cmpd="sng">
            <a:solidFill>
              <a:srgbClr val="DBC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BONUS TARGET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visuals (3D)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Sound Design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Parallelism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comparison with Unity’s built-in engine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243050" y="1128725"/>
            <a:ext cx="2313900" cy="3543300"/>
          </a:xfrm>
          <a:prstGeom prst="roundRect">
            <a:avLst>
              <a:gd name="adj" fmla="val 9468"/>
            </a:avLst>
          </a:prstGeom>
          <a:solidFill>
            <a:srgbClr val="F6EFE1"/>
          </a:solidFill>
          <a:ln w="28575" cap="flat" cmpd="sng">
            <a:solidFill>
              <a:srgbClr val="DBC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MINIMAL TARGET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Rigid Body Solver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Interaction of Multiple RBs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Pinball Gameplay Mechanics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2811711" y="1128725"/>
            <a:ext cx="3378600" cy="3543300"/>
          </a:xfrm>
          <a:prstGeom prst="roundRect">
            <a:avLst>
              <a:gd name="adj" fmla="val 9468"/>
            </a:avLst>
          </a:prstGeom>
          <a:solidFill>
            <a:srgbClr val="F6EFE1"/>
          </a:solidFill>
          <a:ln w="28575" cap="flat" cmpd="sng">
            <a:solidFill>
              <a:srgbClr val="DBC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DESIRED TARGET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complex shapes of objects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Friction/Drag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Optimizations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pinball + bricks demo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Destructible Objects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 Phase Collision Detection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penalty force collision response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soft bodies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Progress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1675425"/>
            <a:ext cx="270997" cy="2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1966731"/>
            <a:ext cx="270997" cy="2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2258037"/>
            <a:ext cx="270997" cy="2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370" y="1696291"/>
            <a:ext cx="270997" cy="2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370" y="1996147"/>
            <a:ext cx="270997" cy="2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370" y="2296028"/>
            <a:ext cx="270997" cy="2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370" y="2604446"/>
            <a:ext cx="270997" cy="2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123" y="3329099"/>
            <a:ext cx="135475" cy="1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881164" y="2929986"/>
            <a:ext cx="315395" cy="25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978" y="1675425"/>
            <a:ext cx="270997" cy="25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123" y="3631324"/>
            <a:ext cx="135475" cy="1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123" y="3945924"/>
            <a:ext cx="135475" cy="1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735" y="2083711"/>
            <a:ext cx="135475" cy="1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735" y="2388174"/>
            <a:ext cx="135475" cy="1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735" y="2692649"/>
            <a:ext cx="135475" cy="1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317250" y="1575000"/>
            <a:ext cx="8509500" cy="138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/>
              <a:t>Thanks!</a:t>
            </a:r>
            <a:endParaRPr sz="5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gl_slideset">
  <a:themeElements>
    <a:clrScheme name="NewSlidese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Presentación en pantalla (16:9)</PresentationFormat>
  <Paragraphs>75</Paragraphs>
  <Slides>9</Slides>
  <Notes>9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Open Sans</vt:lpstr>
      <vt:lpstr>Calibri</vt:lpstr>
      <vt:lpstr>Arial</vt:lpstr>
      <vt:lpstr>cgl_slideset</vt:lpstr>
      <vt:lpstr>Rigidbody Pinball Simulation</vt:lpstr>
      <vt:lpstr>Simulation Scenario</vt:lpstr>
      <vt:lpstr>Milestone presentation: Minimal Target</vt:lpstr>
      <vt:lpstr>Rigidbody + Collider</vt:lpstr>
      <vt:lpstr>Demo</vt:lpstr>
      <vt:lpstr>Procedural Fracturin Integration</vt:lpstr>
      <vt:lpstr>Enhanced Visuals and Gameplay</vt:lpstr>
      <vt:lpstr>Progress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Rigidbody Pinball Simulation</dc:title>
  <cp:lastModifiedBy>BLANCA GUTIEZ BRAVO</cp:lastModifiedBy>
  <cp:revision>1</cp:revision>
  <dcterms:modified xsi:type="dcterms:W3CDTF">2023-12-22T17:19:44Z</dcterms:modified>
</cp:coreProperties>
</file>